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957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1944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410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6744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300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4440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593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0933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916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419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CE3B-DF21-49FD-AD17-A2DCAA7F774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864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4CE3B-DF21-49FD-AD17-A2DCAA7F774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83B50-5A49-478D-BE3F-0ACB4D8822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735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mRHwZKHXx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TQMP- 5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0822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Manutenção PREVENTIVA DO INVERSOR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Sempre desconecte a tensão de alimentação e verifique a tensão do circuito intermediário em  nos conectores de potência antes de tocar qualquer componente elétrico dentro do inversor.</a:t>
            </a:r>
          </a:p>
          <a:p>
            <a:r>
              <a:rPr lang="pt-BR" dirty="0" smtClean="0"/>
              <a:t>Muitos componentes são carregados com altas tensões, mesmo após a tensão de alimentação ser desconectada. Espere pelo menos 10 minutos para a descarga total dos capacitores da potência.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261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Manutenção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Sempre conecte a carcaça do equipamento ao terra(GND- </a:t>
            </a:r>
            <a:r>
              <a:rPr lang="pt-BR" dirty="0" err="1" smtClean="0"/>
              <a:t>Ground</a:t>
            </a:r>
            <a:r>
              <a:rPr lang="pt-BR" dirty="0" smtClean="0"/>
              <a:t>= terra) no ponto adequado.</a:t>
            </a:r>
          </a:p>
          <a:p>
            <a:r>
              <a:rPr lang="pt-BR" dirty="0" smtClean="0"/>
              <a:t>Descargas eletrostáticas-ESD.</a:t>
            </a:r>
          </a:p>
          <a:p>
            <a:r>
              <a:rPr lang="pt-BR" dirty="0" smtClean="0"/>
              <a:t>Quando cartões forem instalados ou removidos usar pulseira </a:t>
            </a:r>
            <a:r>
              <a:rPr lang="pt-BR" dirty="0" err="1" smtClean="0"/>
              <a:t>anti-estática</a:t>
            </a:r>
            <a:r>
              <a:rPr lang="pt-BR" dirty="0" smtClean="0"/>
              <a:t> e guardar o cartão assim como placas em </a:t>
            </a:r>
            <a:r>
              <a:rPr lang="pt-BR" dirty="0" err="1" smtClean="0"/>
              <a:t>enbalagens</a:t>
            </a:r>
            <a:r>
              <a:rPr lang="pt-BR" dirty="0" smtClean="0"/>
              <a:t> </a:t>
            </a:r>
            <a:r>
              <a:rPr lang="pt-BR" dirty="0" err="1" smtClean="0"/>
              <a:t>anti-estáticas</a:t>
            </a:r>
            <a:r>
              <a:rPr lang="pt-BR" dirty="0" smtClean="0"/>
              <a:t>.</a:t>
            </a:r>
          </a:p>
          <a:p>
            <a:r>
              <a:rPr lang="pt-BR" dirty="0" smtClean="0"/>
              <a:t>Uso de escovas </a:t>
            </a:r>
            <a:r>
              <a:rPr lang="pt-BR" dirty="0" err="1" smtClean="0"/>
              <a:t>anti-estáticas</a:t>
            </a:r>
            <a:r>
              <a:rPr lang="pt-BR" dirty="0" smtClean="0"/>
              <a:t> para limpeza.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4482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manutenção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Recomenda-se substituir os capacitores após 5 anos de operação ou em inspeções verificar a dilatação do formato.</a:t>
            </a:r>
          </a:p>
          <a:p>
            <a:r>
              <a:rPr lang="pt-BR" dirty="0" smtClean="0"/>
              <a:t>ESR= Resistência em Série Equivalente –é uma resistência à corrente elétrica alternada em frequências determinadas. A ESR inclui o somatório das resistências do dielétrico, material das placas, da solução eletrolítica e até mesmo dos terminais de conexão do componente, medida em uma frequência específica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1311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ESR age como se houvesse um resistor em série com o capacitor e é a causa de falhas em circuitos eletrônicos que empregam capacitores.</a:t>
            </a:r>
          </a:p>
          <a:p>
            <a:r>
              <a:rPr lang="pt-BR" dirty="0" smtClean="0"/>
              <a:t>A ESR varia com o tipo de capacitor, assim como a frequência e com a temperatura do componente, além de mudar conforme o componente envelhece a solução eletrolítica evapora ao longo do tempo aumentando a resistência interna do componente.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0362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Em capacitores cerâmicos essa resistência costuma ser muito pequena(m</a:t>
            </a:r>
            <a:r>
              <a:rPr lang="el-GR" dirty="0" smtClean="0"/>
              <a:t>Ω</a:t>
            </a:r>
            <a:r>
              <a:rPr lang="pt-BR" dirty="0" smtClean="0"/>
              <a:t>). Essa resistência pode afetar circuitos de RF ou de baixa potência(transmissores de RF portáteis, onde pode ocorrer perdas de energia da bateria , reduzindo a eficiência e tempo de vida do equipamento.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5773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Capacitores mais afetados costumam ser os capacitores eletrolíticos de alumínio e tântalo.</a:t>
            </a:r>
          </a:p>
          <a:p>
            <a:r>
              <a:rPr lang="pt-BR" dirty="0" smtClean="0"/>
              <a:t>A ESR tende a aumentar com o tempo de uso, podendo fazer com que um circuito não funcione de forma adequada.</a:t>
            </a:r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539" y="4509120"/>
            <a:ext cx="2697857" cy="13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20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calor dissipado pode causar um aumento de temperatura no componente e até mesmo no circuito, afetando sua operação e danificando o capacitor;</a:t>
            </a:r>
          </a:p>
          <a:p>
            <a:r>
              <a:rPr lang="pt-BR" dirty="0" smtClean="0"/>
              <a:t>Uma queda de tensão significativa pode ocorrer, reduzindo a quantidade de energia disponível no circuito, afetando seu funcionamento.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5360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medir a ESR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Podemos medir a resistência em série equivalente de um capacitor usando um instrumento denominado ESR(Medidor de ESR), o qual permite de forma relativamente precisa medir.</a:t>
            </a:r>
          </a:p>
          <a:p>
            <a:r>
              <a:rPr lang="pt-BR" dirty="0" smtClean="0"/>
              <a:t>Esse tipo de resistência também está presente em indutores(ESL=indutância em série equivalente) que faz aquecer(valor em </a:t>
            </a:r>
            <a:r>
              <a:rPr lang="pt-BR" dirty="0" err="1" smtClean="0"/>
              <a:t>nH</a:t>
            </a:r>
            <a:r>
              <a:rPr lang="pt-BR" dirty="0" smtClean="0"/>
              <a:t>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2420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Medidor de ESR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181927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700808"/>
            <a:ext cx="474345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202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multímetro não é recomendado para a medição. Mesmo que tenha um </a:t>
            </a:r>
            <a:r>
              <a:rPr lang="pt-BR" dirty="0" err="1" smtClean="0"/>
              <a:t>capacímetro</a:t>
            </a:r>
            <a:r>
              <a:rPr lang="pt-BR" dirty="0" smtClean="0"/>
              <a:t> você analisará a carga-descarga mas a ESR não.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4116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801638" cy="4817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283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09087"/>
            <a:ext cx="3600400" cy="6525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167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Terra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terra tem função de referência(eletrônica) ou função de proteção (eletrotécnica)</a:t>
            </a:r>
          </a:p>
          <a:p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752725"/>
            <a:ext cx="357187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293096"/>
            <a:ext cx="5984698" cy="1634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867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Terra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Em um circuito elétrico podem existir vários pontos cujo potencial se considera como sendo referência, ou seja 0V. Podem ser de três tipos: terra, chassis e massa. No entanto cada um desses tipos é de natureza diferente.</a:t>
            </a:r>
          </a:p>
          <a:p>
            <a:r>
              <a:rPr lang="pt-BR" dirty="0" smtClean="0"/>
              <a:t>A terra é o ponto de referência , por estar no mesmo potencial que o chão, obtida pela instalação elétrica através de uma estaca </a:t>
            </a:r>
            <a:r>
              <a:rPr lang="pt-BR" smtClean="0"/>
              <a:t>no terra da </a:t>
            </a:r>
            <a:r>
              <a:rPr lang="pt-BR" dirty="0" smtClean="0"/>
              <a:t>no solo.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3056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O terra não equivale ao neutro, pois o neutro vem da rede elétrica(subestação).</a:t>
            </a:r>
          </a:p>
          <a:p>
            <a:r>
              <a:rPr lang="pt-BR" dirty="0" smtClean="0"/>
              <a:t>O chassis corresponde à carcaça metálica do equipamento. Este só tem expressão em equipamentos sem duplo isolamento que utilizem a rede elétrica. Nessas condições, o chassis deve estar sempre ligado à terra. Deste modo, na eventualidade de haver uma fuga de corrente para o chassis, o mesmo não ficará sob uma tensão potencialmente perigosa ou até letal.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0670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massa é , em muitos casos, um ponto de referência flutuante. Em circuitos que utilizem a rede elétrica, a massa não deve estar ligada diretamente à terra por forma a evitar problema relacionados com </a:t>
            </a:r>
            <a:r>
              <a:rPr lang="pt-BR" dirty="0" err="1" smtClean="0"/>
              <a:t>ground</a:t>
            </a:r>
            <a:r>
              <a:rPr lang="pt-BR" dirty="0" smtClean="0"/>
              <a:t>-loop. Só em casos excepcionais, quando a segurança assim o exige, é que a massa de um circuito deverá estar ligada à terra.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2142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GND &amp; COM &amp; Terra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Nos circuitos, quase sempre escolhemos um terminal de fonte de alimentação como o “comum” e conectamos um voltímetro a ele. Não é errado, não devemos chamá-lo de terra(terra da estaca de metal). É apenas um ponto para fazer leitura de tensão.</a:t>
            </a:r>
          </a:p>
          <a:p>
            <a:r>
              <a:rPr lang="pt-BR" dirty="0" smtClean="0"/>
              <a:t>“a tensão entre um terminal e o circuito comum”, voltagem neste ponto.</a:t>
            </a:r>
          </a:p>
          <a:p>
            <a:r>
              <a:rPr lang="pt-BR" dirty="0" smtClean="0"/>
              <a:t>Terminal de alimentação negativo é o circuito comum? Geralmente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8561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Rádios antigos com transistor PNP e uma tensão de alimentação negativa com o terra positivo. O terminal positivo da bateria é o comum do circuito. Todas as medidas no esquema são voltagens negativas. </a:t>
            </a:r>
          </a:p>
          <a:p>
            <a:r>
              <a:rPr lang="pt-BR" dirty="0" smtClean="0"/>
              <a:t>Carros e motos antigos(1950), o terminal positivo da bateria está conectado ao chassi; portanto o terminal de alimentação” é o negativo. Não instale um rádio normal em um fusca velho causa </a:t>
            </a:r>
            <a:r>
              <a:rPr lang="pt-BR" dirty="0" err="1" smtClean="0"/>
              <a:t>cuto-circuito</a:t>
            </a:r>
            <a:r>
              <a:rPr lang="pt-BR" dirty="0" smtClean="0"/>
              <a:t> ou pega fogo quando você liga a ignição. A fonte de alimentação está ao contrário.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228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26428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b="1" dirty="0" smtClean="0"/>
              <a:t>Loop de terra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908720"/>
            <a:ext cx="8363272" cy="5949280"/>
          </a:xfrm>
        </p:spPr>
        <p:txBody>
          <a:bodyPr/>
          <a:lstStyle/>
          <a:p>
            <a:r>
              <a:rPr lang="pt-BR" dirty="0" smtClean="0"/>
              <a:t>É a circulação indevida de corrente elétrica através do aterramento, causada por </a:t>
            </a:r>
            <a:r>
              <a:rPr lang="pt-BR" dirty="0" err="1" smtClean="0"/>
              <a:t>d.d.p</a:t>
            </a:r>
            <a:r>
              <a:rPr lang="pt-BR" dirty="0" smtClean="0"/>
              <a:t>.  Elétrico da instrumentação eletrônica. </a:t>
            </a:r>
            <a:r>
              <a:rPr lang="pt-BR" dirty="0" err="1" smtClean="0"/>
              <a:t>Ex</a:t>
            </a:r>
            <a:r>
              <a:rPr lang="pt-BR" dirty="0" smtClean="0"/>
              <a:t>: instalações onde são usados termopares do tipo junta aterrada. Permite isolar dois circuitos elétricos por um sinal de corrente elétrica 4-20mA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365104"/>
            <a:ext cx="27051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299809"/>
            <a:ext cx="261937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370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Tarefa 5- Manutenção –ESR e terras</a:t>
            </a:r>
          </a:p>
          <a:p>
            <a:r>
              <a:rPr lang="pt-BR" dirty="0"/>
              <a:t> Leia o </a:t>
            </a:r>
            <a:r>
              <a:rPr lang="pt-BR" dirty="0" err="1"/>
              <a:t>power</a:t>
            </a:r>
            <a:r>
              <a:rPr lang="pt-BR" dirty="0"/>
              <a:t> point da aula e o vídeo </a:t>
            </a:r>
            <a:r>
              <a:rPr lang="pt-BR" u="sng" dirty="0">
                <a:hlinkClick r:id="rId2"/>
              </a:rPr>
              <a:t>https://www.youtube.com/watch?v=TmRHwZKHXxc</a:t>
            </a:r>
            <a:r>
              <a:rPr lang="pt-BR" dirty="0"/>
              <a:t> e realize a </a:t>
            </a:r>
            <a:r>
              <a:rPr lang="pt-BR"/>
              <a:t>tarefa </a:t>
            </a:r>
            <a:r>
              <a:rPr lang="pt-BR" smtClean="0"/>
              <a:t>5.</a:t>
            </a:r>
            <a:endParaRPr lang="pt-BR" dirty="0"/>
          </a:p>
          <a:p>
            <a:r>
              <a:rPr lang="pt-BR" dirty="0"/>
              <a:t>Responda às questões abaixo.</a:t>
            </a:r>
          </a:p>
          <a:p>
            <a:pPr lvl="0"/>
            <a:r>
              <a:rPr lang="pt-BR" dirty="0"/>
              <a:t>O que é ESR? Para que serve?</a:t>
            </a:r>
          </a:p>
          <a:p>
            <a:pPr lvl="0"/>
            <a:r>
              <a:rPr lang="pt-BR" dirty="0"/>
              <a:t>O que é loop de terra?</a:t>
            </a:r>
          </a:p>
          <a:p>
            <a:r>
              <a:rPr lang="pt-BR" dirty="0"/>
              <a:t>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920692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953</Words>
  <Application>Microsoft Office PowerPoint</Application>
  <PresentationFormat>Apresentação na tela (4:3)</PresentationFormat>
  <Paragraphs>57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Tema do Office</vt:lpstr>
      <vt:lpstr>TQMP- 5</vt:lpstr>
      <vt:lpstr>Manutenção PREVENTIVA DO INVERSOR</vt:lpstr>
      <vt:lpstr>Manutenção</vt:lpstr>
      <vt:lpstr>manutenção</vt:lpstr>
      <vt:lpstr>ESR</vt:lpstr>
      <vt:lpstr>ESR</vt:lpstr>
      <vt:lpstr>ESR</vt:lpstr>
      <vt:lpstr>ESR</vt:lpstr>
      <vt:lpstr>Como medir a ESR</vt:lpstr>
      <vt:lpstr>Medidor de ESR</vt:lpstr>
      <vt:lpstr>Apresentação do PowerPoint</vt:lpstr>
      <vt:lpstr>     </vt:lpstr>
      <vt:lpstr>     </vt:lpstr>
      <vt:lpstr>Terra</vt:lpstr>
      <vt:lpstr>Terra</vt:lpstr>
      <vt:lpstr>     </vt:lpstr>
      <vt:lpstr>    </vt:lpstr>
      <vt:lpstr>GND &amp; COM &amp; Terra</vt:lpstr>
      <vt:lpstr>     </vt:lpstr>
      <vt:lpstr>Loop de terra</vt:lpstr>
      <vt:lpstr>ATIVIDADE 5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TQMP- 5</dc:title>
  <dc:creator>AECIO</dc:creator>
  <cp:lastModifiedBy>AECIO</cp:lastModifiedBy>
  <cp:revision>18</cp:revision>
  <dcterms:created xsi:type="dcterms:W3CDTF">2020-06-07T14:20:10Z</dcterms:created>
  <dcterms:modified xsi:type="dcterms:W3CDTF">2020-07-01T03:37:20Z</dcterms:modified>
</cp:coreProperties>
</file>